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59" r:id="rId8"/>
    <p:sldId id="267" r:id="rId9"/>
    <p:sldId id="268" r:id="rId10"/>
    <p:sldId id="260" r:id="rId11"/>
    <p:sldId id="261" r:id="rId12"/>
    <p:sldId id="269" r:id="rId13"/>
    <p:sldId id="263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F73DD-8F66-4A00-B4EC-916106117322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BAEA-802C-4E9E-BF89-E4F3974E8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F73DD-8F66-4A00-B4EC-916106117322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BAEA-802C-4E9E-BF89-E4F3974E8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F73DD-8F66-4A00-B4EC-916106117322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BAEA-802C-4E9E-BF89-E4F3974E8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F73DD-8F66-4A00-B4EC-916106117322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BAEA-802C-4E9E-BF89-E4F3974E8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F73DD-8F66-4A00-B4EC-916106117322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BAEA-802C-4E9E-BF89-E4F3974E8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F73DD-8F66-4A00-B4EC-916106117322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BAEA-802C-4E9E-BF89-E4F3974E8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F73DD-8F66-4A00-B4EC-916106117322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BAEA-802C-4E9E-BF89-E4F3974E8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F73DD-8F66-4A00-B4EC-916106117322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BAEA-802C-4E9E-BF89-E4F3974E8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F73DD-8F66-4A00-B4EC-916106117322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BAEA-802C-4E9E-BF89-E4F3974E8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F73DD-8F66-4A00-B4EC-916106117322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BAEA-802C-4E9E-BF89-E4F3974E8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F73DD-8F66-4A00-B4EC-916106117322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BAEA-802C-4E9E-BF89-E4F3974E89C2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F73DD-8F66-4A00-B4EC-916106117322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1BAEA-802C-4E9E-BF89-E4F3974E89C2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100-Day Entry Plan</a:t>
            </a:r>
            <a:br>
              <a:rPr lang="en-US" sz="4400" dirty="0" smtClean="0"/>
            </a:br>
            <a:r>
              <a:rPr lang="en-US" sz="4400" dirty="0" smtClean="0"/>
              <a:t>Joseph Spiess</a:t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Carlisle Community School District</a:t>
            </a:r>
          </a:p>
          <a:p>
            <a:r>
              <a:rPr lang="en-US" sz="2800" dirty="0" smtClean="0"/>
              <a:t>June 3, 2014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9986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 smtClean="0"/>
              <a:t>With Students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Students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Student Activities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Work with Mentor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96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 smtClean="0"/>
              <a:t>With Students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Classroom Observations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Data Collection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Review/Set Goals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5908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 smtClean="0"/>
              <a:t>With Students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800" dirty="0" smtClean="0"/>
              <a:t>State Reporting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8252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 smtClean="0"/>
              <a:t>Themes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Relationships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Academic Leadership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 algn="r">
              <a:buNone/>
            </a:pPr>
            <a:r>
              <a:rPr lang="en-US" sz="3200" dirty="0" smtClean="0"/>
              <a:t>Operational Leadership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6965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 smtClean="0"/>
              <a:t>THANK YOU!</a:t>
            </a:r>
            <a:br>
              <a:rPr lang="en-US" sz="4400" b="1" dirty="0" smtClean="0"/>
            </a:br>
            <a:r>
              <a:rPr lang="en-US" sz="4400" b="1" dirty="0"/>
              <a:t/>
            </a:r>
            <a:br>
              <a:rPr lang="en-US" sz="4400" b="1" dirty="0"/>
            </a:br>
            <a:endParaRPr lang="en-US" sz="44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69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 smtClean="0"/>
              <a:t>Themes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Relationships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Academic Leadership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 algn="r">
              <a:buNone/>
            </a:pPr>
            <a:r>
              <a:rPr lang="en-US" sz="3200" dirty="0" smtClean="0"/>
              <a:t>Operational Leadership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0744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 smtClean="0"/>
              <a:t>July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Staff Conversations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Letter to </a:t>
            </a:r>
            <a:r>
              <a:rPr lang="en-US" sz="2800" dirty="0" smtClean="0"/>
              <a:t>Community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District-Level Conversations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Union Rep Conversations</a:t>
            </a:r>
          </a:p>
        </p:txBody>
      </p:sp>
    </p:spTree>
    <p:extLst>
      <p:ext uri="{BB962C8B-B14F-4D97-AF65-F5344CB8AC3E}">
        <p14:creationId xmlns:p14="http://schemas.microsoft.com/office/powerpoint/2010/main" val="426540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 smtClean="0"/>
              <a:t>July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Office </a:t>
            </a:r>
            <a:r>
              <a:rPr lang="en-US" sz="2800" dirty="0" smtClean="0"/>
              <a:t>Manager Conversation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Head Custodian/Grounds Conversation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Local </a:t>
            </a:r>
            <a:r>
              <a:rPr lang="en-US" sz="2800" dirty="0" smtClean="0"/>
              <a:t>Paper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Work with Mentor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32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 smtClean="0"/>
              <a:t>July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School Improvement Plan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CIA Resources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Master Schedule Design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3660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 smtClean="0"/>
              <a:t>July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800" dirty="0" smtClean="0"/>
              <a:t>Budget &amp; Purchasing</a:t>
            </a:r>
          </a:p>
          <a:p>
            <a:pPr marL="0" indent="0" algn="r">
              <a:buNone/>
            </a:pPr>
            <a:endParaRPr lang="en-US" sz="2800" dirty="0"/>
          </a:p>
          <a:p>
            <a:pPr marL="0" indent="0" algn="r">
              <a:buNone/>
            </a:pPr>
            <a:r>
              <a:rPr lang="en-US" sz="2800" dirty="0"/>
              <a:t>District Policies and </a:t>
            </a:r>
            <a:r>
              <a:rPr lang="en-US" sz="2800" dirty="0" smtClean="0"/>
              <a:t>Procedures</a:t>
            </a:r>
          </a:p>
          <a:p>
            <a:pPr marL="0" indent="0" algn="r">
              <a:buNone/>
            </a:pPr>
            <a:endParaRPr lang="en-US" sz="2800" dirty="0"/>
          </a:p>
          <a:p>
            <a:pPr marL="0" indent="0" algn="r">
              <a:buNone/>
            </a:pPr>
            <a:r>
              <a:rPr lang="en-US" sz="2800" dirty="0"/>
              <a:t>Staff </a:t>
            </a:r>
            <a:r>
              <a:rPr lang="en-US" sz="2800" dirty="0" smtClean="0"/>
              <a:t>Evaluations</a:t>
            </a:r>
          </a:p>
          <a:p>
            <a:pPr marL="0" indent="0" algn="r">
              <a:buNone/>
            </a:pPr>
            <a:endParaRPr lang="en-US" sz="2800" dirty="0"/>
          </a:p>
          <a:p>
            <a:pPr marL="0" indent="0" algn="r">
              <a:buNone/>
            </a:pPr>
            <a:r>
              <a:rPr lang="en-US" sz="2800" dirty="0"/>
              <a:t>Emergency </a:t>
            </a:r>
            <a:r>
              <a:rPr lang="en-US" sz="2800" dirty="0" smtClean="0"/>
              <a:t>Procedures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4556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 smtClean="0"/>
              <a:t>August pre-students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50506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Parent Groups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Staff Support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Welcome Letter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Students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Work with Mentor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32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/>
              <a:t>August pre-students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Vision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PD Plan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Pre-Service PD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Goal Setting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0693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/>
              <a:t>August pre-students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800" dirty="0" smtClean="0"/>
              <a:t>Organizational Chart</a:t>
            </a:r>
          </a:p>
          <a:p>
            <a:pPr marL="0" indent="0" algn="r">
              <a:buNone/>
            </a:pPr>
            <a:endParaRPr lang="en-US" sz="2800" dirty="0" smtClean="0"/>
          </a:p>
          <a:p>
            <a:pPr marL="0" indent="0" algn="r">
              <a:buNone/>
            </a:pPr>
            <a:r>
              <a:rPr lang="en-US" sz="2800" dirty="0" smtClean="0"/>
              <a:t>Teacher Leadership Teams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7863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TC101972873[[fn=Summer]]</Template>
  <TotalTime>74</TotalTime>
  <Words>118</Words>
  <Application>Microsoft Office PowerPoint</Application>
  <PresentationFormat>On-screen Show (4:3)</PresentationFormat>
  <Paragraphs>82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Summer</vt:lpstr>
      <vt:lpstr>100-Day Entry Plan Joseph Spiess </vt:lpstr>
      <vt:lpstr>Themes</vt:lpstr>
      <vt:lpstr>July</vt:lpstr>
      <vt:lpstr>July</vt:lpstr>
      <vt:lpstr>July</vt:lpstr>
      <vt:lpstr>July</vt:lpstr>
      <vt:lpstr>August pre-students</vt:lpstr>
      <vt:lpstr>August pre-students</vt:lpstr>
      <vt:lpstr>August pre-students</vt:lpstr>
      <vt:lpstr>With Students</vt:lpstr>
      <vt:lpstr>With Students</vt:lpstr>
      <vt:lpstr>With Students</vt:lpstr>
      <vt:lpstr>Themes</vt:lpstr>
      <vt:lpstr>THANK YOU!  </vt:lpstr>
    </vt:vector>
  </TitlesOfParts>
  <Company>DMPS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100-Day Entry Plan Joseph Spiess</dc:title>
  <dc:creator>Windows User</dc:creator>
  <cp:lastModifiedBy>Windows User</cp:lastModifiedBy>
  <cp:revision>8</cp:revision>
  <dcterms:created xsi:type="dcterms:W3CDTF">2014-06-03T16:59:55Z</dcterms:created>
  <dcterms:modified xsi:type="dcterms:W3CDTF">2014-06-27T04:27:36Z</dcterms:modified>
</cp:coreProperties>
</file>