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13"/>
  </p:notesMasterIdLst>
  <p:sldIdLst>
    <p:sldId id="297" r:id="rId2"/>
    <p:sldId id="285" r:id="rId3"/>
    <p:sldId id="302" r:id="rId4"/>
    <p:sldId id="293" r:id="rId5"/>
    <p:sldId id="294" r:id="rId6"/>
    <p:sldId id="295" r:id="rId7"/>
    <p:sldId id="296" r:id="rId8"/>
    <p:sldId id="300" r:id="rId9"/>
    <p:sldId id="298" r:id="rId10"/>
    <p:sldId id="301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A75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6" autoAdjust="0"/>
  </p:normalViewPr>
  <p:slideViewPr>
    <p:cSldViewPr snapToGrid="0" snapToObjects="1" showGuides="1">
      <p:cViewPr>
        <p:scale>
          <a:sx n="76" d="100"/>
          <a:sy n="76" d="100"/>
        </p:scale>
        <p:origin x="-94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701C-E22A-6E48-AA81-55B853920F56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895E-2D25-864F-BF75-12836459B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ACEF1A9-7A98-0542-968D-28CBF3D793DD}" type="datetimeFigureOut">
              <a:rPr lang="en-US" smtClean="0"/>
              <a:t>3/24/15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42EAA4-AD44-7744-A083-219ACCDCB38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sno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DRAKE UNIVERSITY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EDUCATIONAL LEADERRSHIP DIGITAL BADGING INITIATIVE</a:t>
            </a:r>
            <a:endParaRPr lang="en-US" b="1" dirty="0"/>
          </a:p>
        </p:txBody>
      </p:sp>
      <p:pic>
        <p:nvPicPr>
          <p:cNvPr id="4" name="Picture 3" descr="Final Drake SOE Digital Bad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85" y="1102962"/>
            <a:ext cx="3056454" cy="32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</a:t>
            </a:r>
            <a:r>
              <a:rPr lang="en-US" b="1" dirty="0" smtClean="0"/>
              <a:t>eb-page personalized to you</a:t>
            </a:r>
            <a:endParaRPr lang="en-US" b="1" dirty="0"/>
          </a:p>
        </p:txBody>
      </p:sp>
      <p:pic>
        <p:nvPicPr>
          <p:cNvPr id="5" name="Picture 4" descr="Screen Shot 2015-03-26 at 11.0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17" y="1721289"/>
            <a:ext cx="5380298" cy="4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Drake SOE Digital Bad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75" y="1799942"/>
            <a:ext cx="3137863" cy="3294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92850">
            <a:off x="774021" y="681647"/>
            <a:ext cx="4729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00FF"/>
                </a:solidFill>
                <a:latin typeface="Brush Script MT Italic"/>
                <a:cs typeface="Brush Script MT Italic"/>
              </a:rPr>
              <a:t>Congratulations!</a:t>
            </a:r>
            <a:endParaRPr lang="en-US" sz="5500" b="1" dirty="0">
              <a:solidFill>
                <a:srgbClr val="0000FF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400" y="5238556"/>
            <a:ext cx="511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 Black"/>
                <a:cs typeface="Arial Black"/>
              </a:rPr>
              <a:t>Share your accomplishment!</a:t>
            </a:r>
            <a:endParaRPr lang="en-US" sz="28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9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523108"/>
            <a:ext cx="8572499" cy="6502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What is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igital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adge?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742" y="1655465"/>
            <a:ext cx="774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Visual Representation of achievements,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skills,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facebook-bad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45" y="2400187"/>
            <a:ext cx="5068210" cy="37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works</a:t>
            </a:r>
            <a:endParaRPr lang="en-US" b="1" dirty="0"/>
          </a:p>
        </p:txBody>
      </p:sp>
      <p:pic>
        <p:nvPicPr>
          <p:cNvPr id="4" name="Picture 3" descr="Screen Shot 2015-03-26 at 2.2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5" y="2117117"/>
            <a:ext cx="8116300" cy="42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Digital Badging Goals for Drake: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949823"/>
            <a:ext cx="3832220" cy="433371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/>
              <a:t>Century recognition for student </a:t>
            </a:r>
            <a:r>
              <a:rPr lang="en-US" b="1" dirty="0" smtClean="0"/>
              <a:t>accomplishments.</a:t>
            </a:r>
            <a:endParaRPr lang="en-US" dirty="0" smtClean="0"/>
          </a:p>
          <a:p>
            <a:r>
              <a:rPr lang="en-US" b="1" dirty="0" smtClean="0"/>
              <a:t>Forward</a:t>
            </a:r>
            <a:r>
              <a:rPr lang="en-US" b="1" dirty="0"/>
              <a:t>-thinking strategy to market Drake University </a:t>
            </a:r>
            <a:r>
              <a:rPr lang="en-US" b="1" dirty="0" smtClean="0"/>
              <a:t>programs.</a:t>
            </a:r>
            <a:endParaRPr lang="en-US" dirty="0" smtClean="0"/>
          </a:p>
          <a:p>
            <a:r>
              <a:rPr lang="en-US" b="1" dirty="0" smtClean="0"/>
              <a:t>Cost </a:t>
            </a:r>
            <a:r>
              <a:rPr lang="en-US" b="1" dirty="0"/>
              <a:t>effective way to market </a:t>
            </a:r>
            <a:r>
              <a:rPr lang="en-US" b="1" dirty="0" smtClean="0"/>
              <a:t>programs.</a:t>
            </a:r>
          </a:p>
          <a:p>
            <a:r>
              <a:rPr lang="en-US" b="1" dirty="0" smtClean="0"/>
              <a:t>Personalized way to </a:t>
            </a:r>
            <a:r>
              <a:rPr lang="en-US" b="1" dirty="0"/>
              <a:t>showcase student accomplishments.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Shot 2015-03-25 at 3.3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47" y="2356328"/>
            <a:ext cx="2948304" cy="34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</a:t>
            </a:r>
            <a:r>
              <a:rPr lang="en-US" b="1" dirty="0" smtClean="0"/>
              <a:t>Basno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About </a:t>
            </a:r>
            <a:r>
              <a:rPr lang="en-US" b="1" dirty="0"/>
              <a:t>Basno</a:t>
            </a:r>
            <a:r>
              <a:rPr lang="en-US" b="1" dirty="0"/>
              <a:t> (</a:t>
            </a:r>
            <a:r>
              <a:rPr lang="en-US" b="1" u="sng" dirty="0">
                <a:hlinkClick r:id="rId2"/>
              </a:rPr>
              <a:t>http://www.basno.com</a:t>
            </a:r>
            <a:r>
              <a:rPr lang="en-US" b="1" dirty="0"/>
              <a:t>)</a:t>
            </a:r>
            <a:endParaRPr lang="en-US" dirty="0"/>
          </a:p>
          <a:p>
            <a:pPr lvl="0"/>
            <a:r>
              <a:rPr lang="en-US" b="1" dirty="0"/>
              <a:t>New York based company that specializes in the digital badging concept.</a:t>
            </a:r>
            <a:endParaRPr lang="en-US" dirty="0"/>
          </a:p>
          <a:p>
            <a:pPr lvl="0"/>
            <a:r>
              <a:rPr lang="en-US" b="1" dirty="0" smtClean="0"/>
              <a:t>Basno</a:t>
            </a:r>
            <a:r>
              <a:rPr lang="en-US" b="1" dirty="0" smtClean="0"/>
              <a:t> </a:t>
            </a:r>
            <a:r>
              <a:rPr lang="en-US" b="1" dirty="0"/>
              <a:t>has a new LinkedIn feature that makes it possible for badges to be added in a permanent position under the users online resume (not just the status updates in a users feed).</a:t>
            </a:r>
            <a:endParaRPr lang="en-US" dirty="0"/>
          </a:p>
          <a:p>
            <a:pPr lvl="0"/>
            <a:r>
              <a:rPr lang="en-US" b="1" dirty="0"/>
              <a:t>Basno</a:t>
            </a:r>
            <a:r>
              <a:rPr lang="en-US" b="1" dirty="0"/>
              <a:t> promotes analytics of over 50% of users who permanents add their badge to their LinkedIn profile and 70% of badge owners who add their badge to Facebook</a:t>
            </a:r>
            <a:r>
              <a:rPr lang="en-US" b="1" dirty="0" smtClean="0"/>
              <a:t>.</a:t>
            </a:r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Your digital badge will come directly from </a:t>
            </a:r>
            <a:r>
              <a:rPr lang="en-US" b="1" dirty="0" smtClean="0">
                <a:solidFill>
                  <a:schemeClr val="accent1"/>
                </a:solidFill>
              </a:rPr>
              <a:t>Basno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4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on Facebook</a:t>
            </a:r>
            <a:endParaRPr lang="en-US" b="1" dirty="0"/>
          </a:p>
        </p:txBody>
      </p:sp>
      <p:pic>
        <p:nvPicPr>
          <p:cNvPr id="3" name="Picture 2" descr="Screen Shot 2015-03-24 at 2.0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" y="2468278"/>
            <a:ext cx="8007788" cy="33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on LinkedIn</a:t>
            </a:r>
            <a:endParaRPr lang="en-US" b="1" dirty="0"/>
          </a:p>
        </p:txBody>
      </p:sp>
      <p:pic>
        <p:nvPicPr>
          <p:cNvPr id="3" name="Picture 2" descr="Screen Shot 2015-03-24 at 2.0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1" y="2545724"/>
            <a:ext cx="8024497" cy="32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on Email</a:t>
            </a:r>
            <a:endParaRPr lang="en-US" b="1" dirty="0"/>
          </a:p>
        </p:txBody>
      </p:sp>
      <p:pic>
        <p:nvPicPr>
          <p:cNvPr id="4" name="Picture 3" descr="Screen Shot 2015-03-25 at 3.4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9" y="1837144"/>
            <a:ext cx="5194661" cy="46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2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 on other platforms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24" y="2572274"/>
            <a:ext cx="7997519" cy="2985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463" y="5915887"/>
            <a:ext cx="758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</a:t>
            </a:r>
            <a:r>
              <a:rPr lang="en-US" b="1" dirty="0" smtClean="0"/>
              <a:t>ePortfolios</a:t>
            </a:r>
            <a:r>
              <a:rPr lang="en-US" b="1" dirty="0" smtClean="0"/>
              <a:t>            Websites            Google Sites            Blogs          Wikis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9069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6506</TotalTime>
  <Words>192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DRAKE UNIVERSITY</vt:lpstr>
      <vt:lpstr>What is a Digital Badge?</vt:lpstr>
      <vt:lpstr>How it works</vt:lpstr>
      <vt:lpstr>Digital Badging Goals for Drake:</vt:lpstr>
      <vt:lpstr>About Basno</vt:lpstr>
      <vt:lpstr>Sharing on Facebook</vt:lpstr>
      <vt:lpstr>Sharing on LinkedIn</vt:lpstr>
      <vt:lpstr>Sharing on Email</vt:lpstr>
      <vt:lpstr>Sharing on other platforms</vt:lpstr>
      <vt:lpstr>Web-page personalized to you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Renaudineau</dc:creator>
  <cp:lastModifiedBy>Trenton Grundmeyer</cp:lastModifiedBy>
  <cp:revision>241</cp:revision>
  <cp:lastPrinted>2014-04-02T00:13:05Z</cp:lastPrinted>
  <dcterms:created xsi:type="dcterms:W3CDTF">2014-03-21T05:45:13Z</dcterms:created>
  <dcterms:modified xsi:type="dcterms:W3CDTF">2015-03-26T19:26:28Z</dcterms:modified>
</cp:coreProperties>
</file>