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60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3"/>
    <p:restoredTop sz="94677"/>
  </p:normalViewPr>
  <p:slideViewPr>
    <p:cSldViewPr snapToGrid="0" snapToObjects="1">
      <p:cViewPr varScale="1">
        <p:scale>
          <a:sx n="60" d="100"/>
          <a:sy n="60" d="100"/>
        </p:scale>
        <p:origin x="192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11/2/18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529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11/2/18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9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11/2/18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1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11/2/18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7121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11/2/18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2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11/2/18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12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11/2/18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31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11/2/18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28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11/2/18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1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11/2/18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4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11/2/18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05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11/2/18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11/2/18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4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11/2/18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1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11/2/18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0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11/2/18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7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11/2/18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3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11/2/18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45B6D-41A4-1349-8390-61A7A6836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EDS Clinical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95E4D-510F-7849-B797-0C62A13E05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Problem &amp; Opportunities of Practice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AB25F-6D85-1741-9809-9D6781ACB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8737">
            <a:off x="899040" y="751710"/>
            <a:ext cx="3451311" cy="3451311"/>
          </a:xfrm>
          <a:prstGeom prst="rect">
            <a:avLst/>
          </a:prstGeom>
          <a:effectLst>
            <a:softEdge rad="558800"/>
          </a:effectLst>
        </p:spPr>
      </p:pic>
    </p:spTree>
    <p:extLst>
      <p:ext uri="{BB962C8B-B14F-4D97-AF65-F5344CB8AC3E}">
        <p14:creationId xmlns:p14="http://schemas.microsoft.com/office/powerpoint/2010/main" val="326250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A79C0D-9CFC-D24A-8DA2-5F9745D82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51" y="0"/>
            <a:ext cx="4839552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C0C114-094E-0A4F-8A3E-A2BD1A66F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56" y="404037"/>
            <a:ext cx="5792915" cy="49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5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FD0DC-212B-B744-9BFD-FD06A3941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2908004" cy="4694274"/>
          </a:xfrm>
        </p:spPr>
        <p:txBody>
          <a:bodyPr>
            <a:normAutofit/>
          </a:bodyPr>
          <a:lstStyle/>
          <a:p>
            <a:r>
              <a:rPr lang="en-US" dirty="0"/>
              <a:t>Program emails with talking points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252562-E182-EB4E-B5EC-8AF76F90A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577" y="0"/>
            <a:ext cx="7619249" cy="549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37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4E19D-DE6E-904F-8DA3-A430B861C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3609752" cy="4566684"/>
          </a:xfrm>
        </p:spPr>
        <p:txBody>
          <a:bodyPr/>
          <a:lstStyle/>
          <a:p>
            <a:r>
              <a:rPr lang="en-US" dirty="0"/>
              <a:t>Clinical Talking Points &amp; events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3E2FED-05D1-514D-8FD2-3DD31F272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116" y="148856"/>
            <a:ext cx="5425902" cy="63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57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387E-B47F-EB4B-B07E-13532ADB2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Input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28678-EAAC-F84A-9DD0-6A59ACF77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School District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3888D-0AEF-E145-A597-A804F111A4C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Norwalk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7FD750-B15B-284F-A978-55008F954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862" y="3430860"/>
            <a:ext cx="3310128" cy="576262"/>
          </a:xfrm>
        </p:spPr>
        <p:txBody>
          <a:bodyPr/>
          <a:lstStyle/>
          <a:p>
            <a:r>
              <a:rPr lang="en-US" u="sng" dirty="0"/>
              <a:t>Superintendent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0BC790-65E9-CB43-9897-789B72AC99B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816172" y="4232753"/>
            <a:ext cx="3192818" cy="958225"/>
          </a:xfrm>
        </p:spPr>
        <p:txBody>
          <a:bodyPr>
            <a:normAutofit/>
          </a:bodyPr>
          <a:lstStyle/>
          <a:p>
            <a:r>
              <a:rPr lang="en-US" sz="2400" dirty="0"/>
              <a:t>DT Magee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812C2E-EE0B-B14D-B32E-687A9D1407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0252" y="2063395"/>
            <a:ext cx="3310128" cy="576262"/>
          </a:xfrm>
        </p:spPr>
        <p:txBody>
          <a:bodyPr/>
          <a:lstStyle/>
          <a:p>
            <a:r>
              <a:rPr lang="en-US" u="sng" dirty="0"/>
              <a:t>Project overview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0D0915-C8BE-0A4B-A202-2C311D4BC283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924573" y="2639658"/>
            <a:ext cx="6554663" cy="273492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Meet with the administrative team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Review baseline data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Develop a community input survey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Analyze survey feedback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Create report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Providing the supt. recommendations to share with the board</a:t>
            </a:r>
          </a:p>
        </p:txBody>
      </p:sp>
    </p:spTree>
    <p:extLst>
      <p:ext uri="{BB962C8B-B14F-4D97-AF65-F5344CB8AC3E}">
        <p14:creationId xmlns:p14="http://schemas.microsoft.com/office/powerpoint/2010/main" val="312042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387E-B47F-EB4B-B07E-13532ADB2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Parent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28678-EAAC-F84A-9DD0-6A59ACF77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School District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3888D-0AEF-E145-A597-A804F111A4C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Winterset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7FD750-B15B-284F-A978-55008F954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862" y="3430860"/>
            <a:ext cx="3310128" cy="576262"/>
          </a:xfrm>
        </p:spPr>
        <p:txBody>
          <a:bodyPr/>
          <a:lstStyle/>
          <a:p>
            <a:r>
              <a:rPr lang="en-US" u="sng" dirty="0"/>
              <a:t>Superintendent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0BC790-65E9-CB43-9897-789B72AC99B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816172" y="4232753"/>
            <a:ext cx="3192818" cy="958225"/>
          </a:xfrm>
        </p:spPr>
        <p:txBody>
          <a:bodyPr>
            <a:normAutofit/>
          </a:bodyPr>
          <a:lstStyle/>
          <a:p>
            <a:r>
              <a:rPr lang="en-US" sz="2400" dirty="0"/>
              <a:t>Susie Meade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812C2E-EE0B-B14D-B32E-687A9D1407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0252" y="2063395"/>
            <a:ext cx="3310128" cy="576262"/>
          </a:xfrm>
        </p:spPr>
        <p:txBody>
          <a:bodyPr/>
          <a:lstStyle/>
          <a:p>
            <a:r>
              <a:rPr lang="en-US" u="sng" dirty="0"/>
              <a:t>Project overview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0D0915-C8BE-0A4B-A202-2C311D4BC283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924573" y="2639658"/>
            <a:ext cx="6554663" cy="2734928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Evaluate baselined data on parent engagement in the district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Review research about parent engagement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Talk /Interview  parents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Identify leverage points to improve parent engagement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Evaluating what other districts have done successfully to increase parent engagement throughout the district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Providing the supt. recommendations to share with the board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Provide staff strategies and ideas to promote parent engagement</a:t>
            </a:r>
          </a:p>
        </p:txBody>
      </p:sp>
    </p:spTree>
    <p:extLst>
      <p:ext uri="{BB962C8B-B14F-4D97-AF65-F5344CB8AC3E}">
        <p14:creationId xmlns:p14="http://schemas.microsoft.com/office/powerpoint/2010/main" val="148940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387E-B47F-EB4B-B07E-13532ADB2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cutting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28678-EAAC-F84A-9DD0-6A59ACF77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School District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3888D-0AEF-E145-A597-A804F111A4C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Pleasantville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7FD750-B15B-284F-A978-55008F954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862" y="3430860"/>
            <a:ext cx="3310128" cy="576262"/>
          </a:xfrm>
        </p:spPr>
        <p:txBody>
          <a:bodyPr/>
          <a:lstStyle/>
          <a:p>
            <a:r>
              <a:rPr lang="en-US" u="sng" dirty="0"/>
              <a:t>Superintendent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0BC790-65E9-CB43-9897-789B72AC99B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816172" y="4232753"/>
            <a:ext cx="3192818" cy="958225"/>
          </a:xfrm>
        </p:spPr>
        <p:txBody>
          <a:bodyPr>
            <a:normAutofit/>
          </a:bodyPr>
          <a:lstStyle/>
          <a:p>
            <a:r>
              <a:rPr lang="en-US" sz="2400" dirty="0"/>
              <a:t>Dr. Tony </a:t>
            </a:r>
            <a:r>
              <a:rPr lang="en-US" sz="2400" dirty="0" err="1"/>
              <a:t>Alysworth</a:t>
            </a:r>
            <a:endParaRPr lang="en-US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812C2E-EE0B-B14D-B32E-687A9D1407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0252" y="2063395"/>
            <a:ext cx="3310128" cy="576262"/>
          </a:xfrm>
        </p:spPr>
        <p:txBody>
          <a:bodyPr/>
          <a:lstStyle/>
          <a:p>
            <a:r>
              <a:rPr lang="en-US" u="sng" dirty="0"/>
              <a:t>Project overview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0D0915-C8BE-0A4B-A202-2C311D4BC283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924573" y="2639658"/>
            <a:ext cx="6554663" cy="273492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Understand the current districts financial situation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Evaluating what other superintendents/boards have done to manage the budget cutting process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Learn from experts in the field about finance and budget current processes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Consider options to reduce the budget or increase revenue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Providing supt. recommendations/strategies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Support supt. &amp; School board through budget cutting process</a:t>
            </a:r>
          </a:p>
        </p:txBody>
      </p:sp>
    </p:spTree>
    <p:extLst>
      <p:ext uri="{BB962C8B-B14F-4D97-AF65-F5344CB8AC3E}">
        <p14:creationId xmlns:p14="http://schemas.microsoft.com/office/powerpoint/2010/main" val="1121311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387E-B47F-EB4B-B07E-13532ADB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3" y="685800"/>
            <a:ext cx="6615330" cy="11939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Development of Instructional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28678-EAAC-F84A-9DD0-6A59ACF77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517" y="2413128"/>
            <a:ext cx="3310128" cy="576262"/>
          </a:xfrm>
        </p:spPr>
        <p:txBody>
          <a:bodyPr/>
          <a:lstStyle/>
          <a:p>
            <a:r>
              <a:rPr lang="en-US" u="sng" dirty="0"/>
              <a:t>School District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3888D-0AEF-E145-A597-A804F111A4CD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5803" y="3031439"/>
            <a:ext cx="3310128" cy="2734928"/>
          </a:xfrm>
        </p:spPr>
        <p:txBody>
          <a:bodyPr>
            <a:normAutofit/>
          </a:bodyPr>
          <a:lstStyle/>
          <a:p>
            <a:r>
              <a:rPr lang="en-US" sz="2400" dirty="0"/>
              <a:t>Lamoni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7FD750-B15B-284F-A978-55008F954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862" y="3430860"/>
            <a:ext cx="3310128" cy="576262"/>
          </a:xfrm>
        </p:spPr>
        <p:txBody>
          <a:bodyPr/>
          <a:lstStyle/>
          <a:p>
            <a:r>
              <a:rPr lang="en-US" u="sng" dirty="0"/>
              <a:t>Superintendent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0BC790-65E9-CB43-9897-789B72AC99B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816172" y="4232753"/>
            <a:ext cx="3192818" cy="958225"/>
          </a:xfrm>
        </p:spPr>
        <p:txBody>
          <a:bodyPr>
            <a:normAutofit/>
          </a:bodyPr>
          <a:lstStyle/>
          <a:p>
            <a:r>
              <a:rPr lang="en-US" sz="2400" dirty="0"/>
              <a:t>Chris </a:t>
            </a:r>
            <a:r>
              <a:rPr lang="en-US" sz="2400" dirty="0" err="1"/>
              <a:t>Coffelt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46732F-28EE-A84F-B4EE-E12F6CB2D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233" y="419195"/>
            <a:ext cx="5126275" cy="495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12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387E-B47F-EB4B-B07E-13532ADB2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Dev. Talented &amp; Gifted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28678-EAAC-F84A-9DD0-6A59ACF77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School District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3888D-0AEF-E145-A597-A804F111A4C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Central Decatur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7FD750-B15B-284F-A978-55008F954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862" y="3430860"/>
            <a:ext cx="3310128" cy="576262"/>
          </a:xfrm>
        </p:spPr>
        <p:txBody>
          <a:bodyPr/>
          <a:lstStyle/>
          <a:p>
            <a:r>
              <a:rPr lang="en-US" u="sng" dirty="0"/>
              <a:t>Superintendent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0BC790-65E9-CB43-9897-789B72AC99B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816172" y="4232753"/>
            <a:ext cx="3192818" cy="958225"/>
          </a:xfrm>
        </p:spPr>
        <p:txBody>
          <a:bodyPr>
            <a:normAutofit/>
          </a:bodyPr>
          <a:lstStyle/>
          <a:p>
            <a:r>
              <a:rPr lang="en-US" sz="2400" dirty="0"/>
              <a:t>Chris </a:t>
            </a:r>
            <a:r>
              <a:rPr lang="en-US" sz="2400" dirty="0" err="1"/>
              <a:t>Coffelt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4650EF-5647-B444-B247-9190651699EB}"/>
              </a:ext>
            </a:extLst>
          </p:cNvPr>
          <p:cNvSpPr txBox="1"/>
          <p:nvPr/>
        </p:nvSpPr>
        <p:spPr>
          <a:xfrm>
            <a:off x="4266081" y="2157073"/>
            <a:ext cx="640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Critical Question:  What does a comprehensive Talented and Gifted Program look like in a rural school district? 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66CC120-3EE6-D741-A8F5-80750E7F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080" y="3137172"/>
            <a:ext cx="6821035" cy="205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78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{2DAB35E9-45F7-3243-A2DE-F3682DBBC39C}tf10001077</Template>
  <TotalTime>8474</TotalTime>
  <Words>236</Words>
  <Application>Microsoft Macintosh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Impact</vt:lpstr>
      <vt:lpstr>Main Event</vt:lpstr>
      <vt:lpstr>EDS Clinical </vt:lpstr>
      <vt:lpstr>PowerPoint Presentation</vt:lpstr>
      <vt:lpstr>Program emails with talking points</vt:lpstr>
      <vt:lpstr>Clinical Talking Points &amp; events</vt:lpstr>
      <vt:lpstr>Community Input survey</vt:lpstr>
      <vt:lpstr>Increasing Parent engagement</vt:lpstr>
      <vt:lpstr>Budget cutting</vt:lpstr>
      <vt:lpstr>Development of Instructional Framework</vt:lpstr>
      <vt:lpstr>Dev. Talented &amp; Gifted Program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Drake EDS Clinical </dc:title>
  <dc:creator>Trent Grundmeyer</dc:creator>
  <cp:lastModifiedBy>Trent Grundmeyer</cp:lastModifiedBy>
  <cp:revision>22</cp:revision>
  <dcterms:created xsi:type="dcterms:W3CDTF">2018-08-28T17:56:26Z</dcterms:created>
  <dcterms:modified xsi:type="dcterms:W3CDTF">2018-11-02T21:41:19Z</dcterms:modified>
</cp:coreProperties>
</file>