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75" r:id="rId13"/>
    <p:sldId id="276" r:id="rId14"/>
    <p:sldId id="277" r:id="rId15"/>
    <p:sldId id="265" r:id="rId16"/>
    <p:sldId id="266" r:id="rId17"/>
    <p:sldId id="271" r:id="rId18"/>
    <p:sldId id="274" r:id="rId19"/>
    <p:sldId id="269" r:id="rId20"/>
    <p:sldId id="270" r:id="rId21"/>
    <p:sldId id="27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6433" autoAdjust="0"/>
  </p:normalViewPr>
  <p:slideViewPr>
    <p:cSldViewPr snapToGrid="0">
      <p:cViewPr varScale="1">
        <p:scale>
          <a:sx n="94" d="100"/>
          <a:sy n="94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53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3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79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617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7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079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01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26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9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7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7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1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5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2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5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D785EE-43FA-4622-8A3C-3CCD76A830D8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0C1E31A-A541-48A2-9FC2-04F94B059A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60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387179"/>
            <a:ext cx="8001000" cy="24631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Iowa Administrator Licensure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Process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Iowa Board of Educational Examiners</a:t>
            </a:r>
          </a:p>
        </p:txBody>
      </p:sp>
    </p:spTree>
    <p:extLst>
      <p:ext uri="{BB962C8B-B14F-4D97-AF65-F5344CB8AC3E}">
        <p14:creationId xmlns:p14="http://schemas.microsoft.com/office/powerpoint/2010/main" val="4092127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422" y="197708"/>
            <a:ext cx="11747156" cy="187437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Pull down menus                                                                    Choose College and choose License Type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0" y="1871878"/>
            <a:ext cx="3593866" cy="4839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88" y="2072081"/>
            <a:ext cx="6107185" cy="4572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8128933" y="4454554"/>
            <a:ext cx="302003" cy="943763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580228" y="4077050"/>
            <a:ext cx="1249959" cy="1400961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21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05946" y="159392"/>
            <a:ext cx="11788346" cy="8808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Name Change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8447713" y="1233492"/>
            <a:ext cx="3101829" cy="2415719"/>
          </a:xfrm>
        </p:spPr>
        <p:txBody>
          <a:bodyPr>
            <a:norm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needed if you have an existing license in our system (new or old) under a prior name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44" y="1828801"/>
            <a:ext cx="6955401" cy="42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1" y="0"/>
            <a:ext cx="11615351" cy="75788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Iowa grad admin uploads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937" b="1293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4617" y="5890053"/>
            <a:ext cx="6282939" cy="461319"/>
          </a:xfrm>
        </p:spPr>
        <p:txBody>
          <a:bodyPr/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3 years of teaching experience.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665" y="2001794"/>
            <a:ext cx="7311977" cy="3492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4615" y="1268628"/>
            <a:ext cx="6365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Upload official transcripts form Iowa Adm. Program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H="1">
            <a:off x="6318422" y="1453294"/>
            <a:ext cx="4901512" cy="1545279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575188" y="4596715"/>
            <a:ext cx="2338153" cy="1293338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77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38" y="109056"/>
            <a:ext cx="11565924" cy="120801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Iowa grad admin uploads</a:t>
            </a:r>
            <a:br>
              <a:rPr lang="en-US" sz="4000" b="1" dirty="0"/>
            </a:br>
            <a:r>
              <a:rPr lang="en-US" sz="2400" b="1" dirty="0"/>
              <a:t>continued</a:t>
            </a:r>
            <a:endParaRPr lang="en-US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269" b="14269"/>
          <a:stretch>
            <a:fillRect/>
          </a:stretch>
        </p:blipFill>
        <p:spPr>
          <a:xfrm>
            <a:off x="553180" y="1161534"/>
            <a:ext cx="3758445" cy="523926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7088" y="5947719"/>
            <a:ext cx="5636741" cy="378940"/>
          </a:xfrm>
        </p:spPr>
        <p:txBody>
          <a:bodyPr/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have an Iowa Teaching license.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780" y="2147629"/>
            <a:ext cx="6210300" cy="3267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12044" y="1408228"/>
            <a:ext cx="6862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do not have a standard or master educator license. 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820930" y="4934465"/>
            <a:ext cx="3599935" cy="1103870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47935" y="1777560"/>
            <a:ext cx="4143633" cy="1361056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36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756" y="100668"/>
            <a:ext cx="11705967" cy="81373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STATEMENT OF FRAUD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916" b="591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14" y="1070662"/>
            <a:ext cx="7059309" cy="49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flipH="1">
            <a:off x="296560" y="57665"/>
            <a:ext cx="11648303" cy="85463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Background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599594" y="1054250"/>
            <a:ext cx="4435887" cy="4646333"/>
          </a:xfrm>
        </p:spPr>
        <p:txBody>
          <a:bodyPr>
            <a:norm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except minor traffic offenses.  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CHECK YES THIS WILL OPEN NEW PAGES FOR YOU TO DISCLOSE INFORMATION. </a:t>
            </a:r>
          </a:p>
          <a:p>
            <a:endParaRPr lang="en-US"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 to complete slows process.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90" y="912297"/>
            <a:ext cx="7092390" cy="49200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252519" y="1515762"/>
            <a:ext cx="4168347" cy="1029730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25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8897" y="123568"/>
            <a:ext cx="11755395" cy="80730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Criminal History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 flipH="1">
            <a:off x="7786875" y="1765766"/>
            <a:ext cx="4207417" cy="4053016"/>
          </a:xfrm>
        </p:spPr>
        <p:txBody>
          <a:bodyPr>
            <a:norm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down of most common.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“Other” generates a text box.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done, it will carry over to all applications.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add new ones (if needed) for future applications.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7" y="1265832"/>
            <a:ext cx="72294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1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3480" y="1968844"/>
            <a:ext cx="4530811" cy="4258962"/>
          </a:xfrm>
        </p:spPr>
        <p:txBody>
          <a:bodyPr>
            <a:normAutofit fontScale="32500" lnSpcReduction="20000"/>
          </a:bodyPr>
          <a:lstStyle/>
          <a:p>
            <a:endParaRPr lang="en-US" sz="4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SzPct val="100000"/>
              <a:buFont typeface="Wingdings" panose="05000000000000000000" pitchFamily="2" charset="2"/>
              <a:buChar char="§"/>
            </a:pPr>
            <a:r>
              <a:rPr lang="en-US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1) You will physically come to Des Moines, and be fingerprinted in our office.</a:t>
            </a:r>
          </a:p>
          <a:p>
            <a:r>
              <a:rPr lang="en-US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indent="-685800">
              <a:buSzPct val="100000"/>
              <a:buFont typeface="Wingdings" panose="05000000000000000000" pitchFamily="2" charset="2"/>
              <a:buChar char="§"/>
            </a:pPr>
            <a:r>
              <a:rPr lang="en-US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2) You are requesting a fingerprint packet be mailed to you , so you can go to a police station to be fingerprinted, and mail the card to the </a:t>
            </a:r>
            <a:r>
              <a:rPr lang="en-US" sz="4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BoEE</a:t>
            </a:r>
            <a:endParaRPr lang="en-US" sz="4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SzPct val="100000"/>
              <a:buFont typeface="Wingdings" panose="05000000000000000000" pitchFamily="2" charset="2"/>
              <a:buChar char="§"/>
            </a:pPr>
            <a:r>
              <a:rPr lang="en-US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3) Your college is handing you fingerprint cards, or arranging the </a:t>
            </a:r>
            <a:r>
              <a:rPr lang="en-US" sz="4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BoEE</a:t>
            </a:r>
            <a:r>
              <a:rPr lang="en-US" sz="4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come to your college to be electronically fingerprinted.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8" y="1740278"/>
            <a:ext cx="6450226" cy="4919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716" y="326792"/>
            <a:ext cx="118175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BACKGROUND  PACKET</a:t>
            </a: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You will need a FBI background check if you have not had one. </a:t>
            </a:r>
            <a:b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(please call our office if you have questions)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891481" y="2619632"/>
            <a:ext cx="5099222" cy="3435179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40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281" y="82379"/>
            <a:ext cx="11862487" cy="88144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0688" y="1301578"/>
            <a:ext cx="8534400" cy="5156887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a license with the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(issued after October 1, 2000)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Authorization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Substitute Authorization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Para-educator Certification etc.</a:t>
            </a:r>
          </a:p>
          <a:p>
            <a:pPr marL="457200" lvl="1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Fee $88.00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never had a full background check with the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BoEE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background check is required.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Fee $163.00</a:t>
            </a:r>
          </a:p>
        </p:txBody>
      </p:sp>
    </p:spTree>
    <p:extLst>
      <p:ext uri="{BB962C8B-B14F-4D97-AF65-F5344CB8AC3E}">
        <p14:creationId xmlns:p14="http://schemas.microsoft.com/office/powerpoint/2010/main" val="3839987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324" y="74142"/>
            <a:ext cx="11722444" cy="70845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16" y="4043543"/>
            <a:ext cx="5943600" cy="19700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616" y="906162"/>
            <a:ext cx="10651996" cy="33949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“Total” amount will be the fee that is charged with “Submit Payment”. If you feel it is incorrect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1) check “Apply for a License” to see if more than one application checked.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2) Contact our office.</a:t>
            </a:r>
          </a:p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submitted fees are non-refundable!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607" y="2117125"/>
            <a:ext cx="6107393" cy="412342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672281" y="1309816"/>
            <a:ext cx="6244281" cy="3929449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6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3" y="271848"/>
            <a:ext cx="11697729" cy="116977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60605"/>
            <a:ext cx="8534400" cy="3443417"/>
          </a:xfrm>
        </p:spPr>
        <p:txBody>
          <a:bodyPr>
            <a:normAutofit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Chrome (best),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FireFox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Safari.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Explorer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Cookies will need to be activated to pay online.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should take 10-20 minutes to complete.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leave and return as needed.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login email and password. </a:t>
            </a:r>
          </a:p>
        </p:txBody>
      </p:sp>
    </p:spTree>
    <p:extLst>
      <p:ext uri="{BB962C8B-B14F-4D97-AF65-F5344CB8AC3E}">
        <p14:creationId xmlns:p14="http://schemas.microsoft.com/office/powerpoint/2010/main" val="522737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4" y="65903"/>
            <a:ext cx="11911913" cy="70741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Confirmation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044" y="773317"/>
            <a:ext cx="7035114" cy="1862791"/>
          </a:xfrm>
        </p:spPr>
        <p:txBody>
          <a:bodyPr>
            <a:no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and Submission are two separate steps. ALWAYS go to confirmation step. It will tell you what is missing. </a:t>
            </a:r>
          </a:p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Submit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24" y="2850292"/>
            <a:ext cx="5630002" cy="35133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0" y="4001984"/>
            <a:ext cx="581891" cy="16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767" y="1704712"/>
            <a:ext cx="5438662" cy="451433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042984" y="1571328"/>
            <a:ext cx="5917811" cy="3035644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42984" y="2636108"/>
            <a:ext cx="2594919" cy="3336324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74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903" y="0"/>
            <a:ext cx="11953101" cy="87321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Issuance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1" y="873211"/>
            <a:ext cx="10955853" cy="3056239"/>
          </a:xfrm>
        </p:spPr>
        <p:txBody>
          <a:bodyPr>
            <a:normAutofit fontScale="92500"/>
          </a:bodyPr>
          <a:lstStyle/>
          <a:p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issued, the license will be sent as an email PDF. This will come from an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AppliTrack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MailBot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account.  Check SPAM filter</a:t>
            </a: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always print off PDF’s from your “My Licenses” tab.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503" y="4584228"/>
            <a:ext cx="9105900" cy="149542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011827" y="3418703"/>
            <a:ext cx="4687330" cy="2314832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3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246888"/>
            <a:ext cx="11863901" cy="177393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5556" y="2108888"/>
            <a:ext cx="119464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Fingerprint cards				Danielle Brooks 515-2813482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 by Check / Money 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		Mail to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BoEE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(indicate folder number)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Credit Card Didn’t Work			Jeff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DeBriun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515-242-6797 / jeff.debruin@iowa.gov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Refunds				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DO NOT ISSUE REFUNDS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SSN Already in Use				Jeff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DeBriun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515-242-6797 / jeff.debruin@iowa.gov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727" y="484632"/>
            <a:ext cx="11942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Contact Info or FAQs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985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20" y="0"/>
            <a:ext cx="11806182" cy="1678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Iowa Administrator Graduates                 Application – Applicant Side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http://www.boee.iowa.gov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9973" y="1777808"/>
            <a:ext cx="2764494" cy="153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510" y="1971509"/>
            <a:ext cx="3213317" cy="162384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372374" y="2378212"/>
            <a:ext cx="2171691" cy="129527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17093" y="4217773"/>
            <a:ext cx="1926972" cy="44650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92" y="3726999"/>
            <a:ext cx="3227401" cy="305641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006811" y="2607211"/>
            <a:ext cx="2397211" cy="141285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065" y="4384075"/>
            <a:ext cx="46291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8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947" y="288323"/>
            <a:ext cx="11813058" cy="77229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Logging In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7085012" y="1524000"/>
            <a:ext cx="3657600" cy="509922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sz="3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– Never applied for a BoEE license on this new system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100000"/>
              <a:buFont typeface="Wingdings" panose="05000000000000000000" pitchFamily="2" charset="2"/>
              <a:buChar char="§"/>
            </a:pPr>
            <a:r>
              <a:rPr lang="en-US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 – Applied for a prior license on this new system (Teaching, Coaching Sub Auth, Para etc.)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4" y="1259080"/>
            <a:ext cx="6257110" cy="528735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313405" y="2215978"/>
            <a:ext cx="1779373" cy="1037968"/>
          </a:xfrm>
          <a:prstGeom prst="straightConnector1">
            <a:avLst/>
          </a:prstGeom>
          <a:ln w="76200">
            <a:solidFill>
              <a:srgbClr val="F85A28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733535" y="4073611"/>
            <a:ext cx="1425146" cy="210066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56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73" y="1"/>
            <a:ext cx="11681253" cy="95558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178010"/>
            <a:ext cx="8534400" cy="4917989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email is your login name. </a:t>
            </a: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email you chose should be a stable account. One that will not change with employment, institution etc. </a:t>
            </a:r>
          </a:p>
          <a:p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login, if you get the statement “SSN already in use” you already have an account in this system under another email login. </a:t>
            </a:r>
          </a:p>
          <a:p>
            <a:pPr lvl="1">
              <a:buSzPct val="100000"/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Jeff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DeBruin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BoEE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jeff.debruin@iowa.gov  /  515-242-6797</a:t>
            </a:r>
          </a:p>
          <a:p>
            <a:pPr marL="457200" lvl="1" indent="0">
              <a:buSzPct val="100000"/>
              <a:buNone/>
            </a:pP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464" y="117390"/>
            <a:ext cx="11714205" cy="72286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28951" y="2413685"/>
            <a:ext cx="4407715" cy="3319849"/>
          </a:xfrm>
        </p:spPr>
        <p:txBody>
          <a:bodyPr>
            <a:no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– Login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 Application – the application your are applying for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Licenses – PDF’s of licenses generated in the BoEE’s new system. Active and expired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38" y="1546782"/>
            <a:ext cx="3846298" cy="48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25" y="3398107"/>
            <a:ext cx="8467725" cy="231895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2422" y="296563"/>
            <a:ext cx="11796583" cy="220362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 can save your application as you move along,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     and move from page to page with icons at the bottom of the page</a:t>
            </a:r>
          </a:p>
        </p:txBody>
      </p:sp>
    </p:spTree>
    <p:extLst>
      <p:ext uri="{BB962C8B-B14F-4D97-AF65-F5344CB8AC3E}">
        <p14:creationId xmlns:p14="http://schemas.microsoft.com/office/powerpoint/2010/main" val="399852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707" y="107093"/>
            <a:ext cx="11846011" cy="76611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Demographics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010415" y="1081540"/>
            <a:ext cx="5393973" cy="3583459"/>
          </a:xfrm>
        </p:spPr>
        <p:txBody>
          <a:bodyPr>
            <a:norm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1, 2, and 3.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3, “Date of Birth” and “Gender”, the rest should be compete. Watch the year on “Date of Birth”.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“Send Info” at the bottom center of the page!!</a:t>
            </a:r>
          </a:p>
          <a:p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generates or pulls your folder number from our database.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23" y="5153415"/>
            <a:ext cx="2903924" cy="158036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9498227" y="3171568"/>
            <a:ext cx="57665" cy="23230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65" y="1019947"/>
            <a:ext cx="40386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27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6562" y="346210"/>
            <a:ext cx="11738919" cy="76589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Apply for a License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77333" y="1712358"/>
            <a:ext cx="4561931" cy="4325977"/>
          </a:xfrm>
        </p:spPr>
        <p:txBody>
          <a:bodyPr>
            <a:noAutofit/>
          </a:bodyPr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“Initial Administrator –Iowa Institution…” Should be checked. This should be the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application checked.</a:t>
            </a:r>
            <a:endParaRPr lang="en-US" sz="2000" dirty="0"/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Checking other applications increases the number of pages in the application.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fees. 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apply for multiple licenses if you are eligible, not recommended.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787" y="1907575"/>
            <a:ext cx="6581927" cy="315045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39264" y="2578443"/>
            <a:ext cx="2586682" cy="2067698"/>
          </a:xfrm>
          <a:prstGeom prst="straightConnector1">
            <a:avLst/>
          </a:prstGeom>
          <a:ln w="762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45407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483</TotalTime>
  <Words>867</Words>
  <Application>Microsoft Macintosh PowerPoint</Application>
  <PresentationFormat>Widescreen</PresentationFormat>
  <Paragraphs>116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Slice</vt:lpstr>
      <vt:lpstr>Iowa Administrator Licensure  Application Process </vt:lpstr>
      <vt:lpstr>Tips</vt:lpstr>
      <vt:lpstr>Iowa Administrator Graduates                 Application – Applicant Side http://www.boee.iowa.gov</vt:lpstr>
      <vt:lpstr>Logging In</vt:lpstr>
      <vt:lpstr>Account </vt:lpstr>
      <vt:lpstr>Navigation</vt:lpstr>
      <vt:lpstr>You can save your application as you move along,          and move from page to page with icons at the bottom of the page</vt:lpstr>
      <vt:lpstr>Demographics</vt:lpstr>
      <vt:lpstr>Apply for a License</vt:lpstr>
      <vt:lpstr>Pull down menus                                                                    Choose College and choose License Type</vt:lpstr>
      <vt:lpstr>Name Change</vt:lpstr>
      <vt:lpstr>Iowa grad admin uploads</vt:lpstr>
      <vt:lpstr>Iowa grad admin uploads continued</vt:lpstr>
      <vt:lpstr>STATEMENT OF FRAUD</vt:lpstr>
      <vt:lpstr>Background Information</vt:lpstr>
      <vt:lpstr>Criminal History</vt:lpstr>
      <vt:lpstr>PowerPoint Presentation</vt:lpstr>
      <vt:lpstr>Fees</vt:lpstr>
      <vt:lpstr>Fees</vt:lpstr>
      <vt:lpstr>Confirmation</vt:lpstr>
      <vt:lpstr>Issuance</vt:lpstr>
      <vt:lpstr>      </vt:lpstr>
    </vt:vector>
  </TitlesOfParts>
  <Company>Iowa Department of Education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Cavin, Mike [BOEE]</dc:creator>
  <cp:lastModifiedBy>Catherine Gillespie</cp:lastModifiedBy>
  <cp:revision>87</cp:revision>
  <dcterms:created xsi:type="dcterms:W3CDTF">2017-07-20T11:38:53Z</dcterms:created>
  <dcterms:modified xsi:type="dcterms:W3CDTF">2020-04-22T20:45:54Z</dcterms:modified>
</cp:coreProperties>
</file>