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6" r:id="rId7"/>
    <p:sldId id="260" r:id="rId8"/>
    <p:sldId id="261" r:id="rId9"/>
    <p:sldId id="268" r:id="rId10"/>
    <p:sldId id="262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74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rake.blackboar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drake.edu/soe/about/currentstudent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ake.edu/registrar/mydrakehowt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.e2ma.net/click/ztpvo/ng370p/rjsoq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rake.hosted.panopto.com/Panopto/Pages/Viewer.aspx?id=c9014e1a-e2eb-46a6-8d95-ac5500da85d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err="1"/>
              <a:t>Mydrake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+mj-lt"/>
              </a:rPr>
              <a:t>HELP ME UNDERSTAND WHAT I NEED TO KNOW</a:t>
            </a:r>
          </a:p>
        </p:txBody>
      </p:sp>
    </p:spTree>
    <p:extLst>
      <p:ext uri="{BB962C8B-B14F-4D97-AF65-F5344CB8AC3E}">
        <p14:creationId xmlns:p14="http://schemas.microsoft.com/office/powerpoint/2010/main" val="2907303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Cowles library website</a:t>
            </a:r>
            <a:br>
              <a:rPr lang="en-US" dirty="0"/>
            </a:br>
            <a:r>
              <a:rPr lang="en-US" dirty="0">
                <a:solidFill>
                  <a:schemeClr val="bg2"/>
                </a:solidFill>
              </a:rPr>
              <a:t>Cowles Library Specialist,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Gillian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Gremmels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/>
              <a:t>https://library.drake.edu/find/research-guides/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626" y="2397980"/>
            <a:ext cx="6145020" cy="377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94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826" y="167951"/>
            <a:ext cx="9905998" cy="1348935"/>
          </a:xfrm>
        </p:spPr>
        <p:txBody>
          <a:bodyPr>
            <a:normAutofit fontScale="90000"/>
          </a:bodyPr>
          <a:lstStyle/>
          <a:p>
            <a:r>
              <a:rPr lang="en-US" dirty="0"/>
              <a:t>Blackboard  direct link</a:t>
            </a:r>
            <a:br>
              <a:rPr lang="en-US" dirty="0"/>
            </a:br>
            <a:r>
              <a:rPr lang="en-US" dirty="0">
                <a:hlinkClick r:id="rId2"/>
              </a:rPr>
              <a:t>https://drake.blackboard.com</a:t>
            </a:r>
            <a:br>
              <a:rPr lang="en-US" dirty="0"/>
            </a:br>
            <a:r>
              <a:rPr lang="en-US" dirty="0">
                <a:solidFill>
                  <a:schemeClr val="bg2"/>
                </a:solidFill>
              </a:rPr>
              <a:t>activated by instructor, when they are ready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77" y="1558608"/>
            <a:ext cx="9917723" cy="1550701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3037462" y="2178433"/>
            <a:ext cx="228492" cy="930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13422" y="3221276"/>
            <a:ext cx="9259378" cy="342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2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Enjoy your drake experience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flipV="1">
            <a:off x="4544868" y="4121941"/>
            <a:ext cx="204064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01641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small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Additional information available at</a:t>
            </a:r>
          </a:p>
          <a:p>
            <a:pPr algn="ctr"/>
            <a:r>
              <a:rPr lang="en-US" b="1" cap="small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cap="small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http://www.drake.edu/soe/about/currentstudents</a:t>
            </a:r>
            <a:endParaRPr lang="en-US" sz="3200" b="1" cap="smal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26" y="1836296"/>
            <a:ext cx="6270171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4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5397" y="2249488"/>
            <a:ext cx="7818031" cy="354171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Here is your </a:t>
            </a:r>
            <a:r>
              <a:rPr lang="en-US" dirty="0" err="1"/>
              <a:t>mydrake</a:t>
            </a:r>
            <a:r>
              <a:rPr lang="en-US" dirty="0"/>
              <a:t> student homepage</a:t>
            </a:r>
            <a:br>
              <a:rPr lang="en-US" dirty="0"/>
            </a:br>
            <a:r>
              <a:rPr lang="en-US" dirty="0"/>
              <a:t>Drake’s campus portal</a:t>
            </a:r>
          </a:p>
        </p:txBody>
      </p:sp>
      <p:sp>
        <p:nvSpPr>
          <p:cNvPr id="7" name="Down Arrow 6"/>
          <p:cNvSpPr/>
          <p:nvPr/>
        </p:nvSpPr>
        <p:spPr>
          <a:xfrm>
            <a:off x="5703386" y="2249488"/>
            <a:ext cx="197708" cy="930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856578" y="2249488"/>
            <a:ext cx="197708" cy="930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316893" y="2249488"/>
            <a:ext cx="197708" cy="930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680677" y="4574565"/>
            <a:ext cx="228492" cy="930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7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83981"/>
          </a:xfrm>
        </p:spPr>
        <p:txBody>
          <a:bodyPr>
            <a:normAutofit fontScale="90000"/>
          </a:bodyPr>
          <a:lstStyle/>
          <a:p>
            <a:r>
              <a:rPr lang="en-US" dirty="0"/>
              <a:t>It service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02499"/>
            <a:ext cx="9905999" cy="1626337"/>
          </a:xfrm>
        </p:spPr>
        <p:txBody>
          <a:bodyPr>
            <a:normAutofit/>
          </a:bodyPr>
          <a:lstStyle/>
          <a:p>
            <a:r>
              <a:rPr lang="en-US" dirty="0"/>
              <a:t>Visit the IT portal to view popular services.   Phone assistance 515-271-3001.</a:t>
            </a:r>
          </a:p>
          <a:p>
            <a:r>
              <a:rPr lang="en-US" dirty="0"/>
              <a:t>https://drake.teamdynamix.com/TDClient/2025/Portal/Requests/ServiceCatalog?CategoryID=6673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105" y="3013502"/>
            <a:ext cx="7043933" cy="327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39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Records </a:t>
            </a:r>
            <a:br>
              <a:rPr lang="en-US" dirty="0"/>
            </a:br>
            <a:r>
              <a:rPr lang="en-US" sz="2700" dirty="0"/>
              <a:t>Here is where you find your unofficial transcript, documentation for proof of enrollment, graduation application, etc.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2054" y="2249488"/>
            <a:ext cx="1864717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56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myDrake</a:t>
            </a:r>
            <a:r>
              <a:rPr lang="en-US" sz="4800" dirty="0"/>
              <a:t> FAQ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https://www.drake.edu/registrar/mydrakehowto/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484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your Drake Email Address (How-to)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https://drake.teamdynamix.com/TDClient/2025/Portal/KB/ArticleDet?ID=21382</a:t>
            </a:r>
          </a:p>
        </p:txBody>
      </p:sp>
    </p:spTree>
    <p:extLst>
      <p:ext uri="{BB962C8B-B14F-4D97-AF65-F5344CB8AC3E}">
        <p14:creationId xmlns:p14="http://schemas.microsoft.com/office/powerpoint/2010/main" val="41182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account</a:t>
            </a:r>
            <a:br>
              <a:rPr lang="en-US" dirty="0"/>
            </a:br>
            <a:r>
              <a:rPr lang="en-US" sz="2000" dirty="0"/>
              <a:t>Here is where you will see your billing statement and payment options. Phone contact for Student accounts </a:t>
            </a:r>
            <a:r>
              <a:rPr lang="en-US" sz="2000"/>
              <a:t>is 515-271-3097.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644" y="2249488"/>
            <a:ext cx="5491537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83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dirty="0"/>
              <a:t>Parking info:  http://www.drake.edu/publicsafety/parking/</a:t>
            </a:r>
            <a:br>
              <a:rPr lang="en-US" sz="1800" dirty="0"/>
            </a:br>
            <a:r>
              <a:rPr lang="en-US" sz="1800" dirty="0"/>
              <a:t>	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http://www.drake.edu/publicsafety/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Campus map  </a:t>
            </a:r>
            <a:r>
              <a:rPr lang="en-US" sz="2000" dirty="0"/>
              <a:t>: </a:t>
            </a:r>
            <a:r>
              <a:rPr lang="en-US" sz="1800" u="sng" dirty="0">
                <a:hlinkClick r:id="rId2"/>
              </a:rPr>
              <a:t>drake.edu/map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908" y="2249487"/>
            <a:ext cx="5026123" cy="354171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458" y="2249487"/>
            <a:ext cx="5014573" cy="3541714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7926425" y="1631650"/>
            <a:ext cx="228492" cy="930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3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Admitted student registration tutorial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https://drake.hosted.panopto.com/Panopto/Pages/Viewer.aspx?id=c9014e1a-e2eb-46a6-8d95-ac5500da85d0</a:t>
            </a: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74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3183</TotalTime>
  <Words>280</Words>
  <Application>Microsoft Office PowerPoint</Application>
  <PresentationFormat>Widescreen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Tw Cen MT</vt:lpstr>
      <vt:lpstr>Circuit</vt:lpstr>
      <vt:lpstr>Mydrake</vt:lpstr>
      <vt:lpstr>Here is your mydrake student homepage Drake’s campus portal</vt:lpstr>
      <vt:lpstr>It service portal</vt:lpstr>
      <vt:lpstr>Student Records  Here is where you find your unofficial transcript, documentation for proof of enrollment, graduation application, etc.  </vt:lpstr>
      <vt:lpstr>myDrake FAQ </vt:lpstr>
      <vt:lpstr>Finding your Drake Email Address (How-to)</vt:lpstr>
      <vt:lpstr>Student account Here is where you will see your billing statement and payment options. Phone contact for Student accounts is 515-271-3097. </vt:lpstr>
      <vt:lpstr>Parking info:  http://www.drake.edu/publicsafety/parking/    http://www.drake.edu/publicsafety/  Campus map  : drake.edu/map</vt:lpstr>
      <vt:lpstr>Admitted student registration tutorial</vt:lpstr>
      <vt:lpstr>Cowles library website Cowles Library Specialist, Gillian Gremmels https://library.drake.edu/find/research-guides/</vt:lpstr>
      <vt:lpstr>Blackboard  direct link https://drake.blackboard.com activated by instructor, when they are ready</vt:lpstr>
      <vt:lpstr>Enjoy your drake experience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BLUEVIEW</dc:title>
  <dc:creator>Debra Dodge</dc:creator>
  <cp:lastModifiedBy>Cooper</cp:lastModifiedBy>
  <cp:revision>51</cp:revision>
  <dcterms:created xsi:type="dcterms:W3CDTF">2018-07-16T15:13:22Z</dcterms:created>
  <dcterms:modified xsi:type="dcterms:W3CDTF">2021-11-01T21:09:40Z</dcterms:modified>
</cp:coreProperties>
</file>