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305" r:id="rId4"/>
    <p:sldId id="303" r:id="rId5"/>
    <p:sldId id="293" r:id="rId6"/>
    <p:sldId id="289" r:id="rId7"/>
    <p:sldId id="295" r:id="rId8"/>
    <p:sldId id="296" r:id="rId9"/>
    <p:sldId id="297" r:id="rId10"/>
    <p:sldId id="298" r:id="rId11"/>
    <p:sldId id="304" r:id="rId12"/>
    <p:sldId id="299" r:id="rId13"/>
    <p:sldId id="300" r:id="rId14"/>
    <p:sldId id="301" r:id="rId15"/>
    <p:sldId id="266" r:id="rId16"/>
    <p:sldId id="292" r:id="rId17"/>
    <p:sldId id="285" r:id="rId18"/>
    <p:sldId id="30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46"/>
  </p:normalViewPr>
  <p:slideViewPr>
    <p:cSldViewPr snapToGrid="0" snapToObjects="1">
      <p:cViewPr varScale="1">
        <p:scale>
          <a:sx n="89" d="100"/>
          <a:sy n="89" d="100"/>
        </p:scale>
        <p:origin x="88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ducateiowa.gov/data-reporting/district-aea-repor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lhTUfNHsW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rundmeyerleadersearch.com/open-searches-list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Polishing Your Papers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Iowan Old Style Black"/>
                <a:cs typeface="Iowan Old Style Black"/>
              </a:rPr>
              <a:t>Trent Grundmeyer PhD.</a:t>
            </a:r>
          </a:p>
          <a:p>
            <a:endParaRPr lang="en-US" sz="2800" b="1" dirty="0">
              <a:latin typeface="Iowan Old Style Black"/>
              <a:cs typeface="Iowan Old Style Black"/>
            </a:endParaRPr>
          </a:p>
        </p:txBody>
      </p:sp>
      <p:pic>
        <p:nvPicPr>
          <p:cNvPr id="3" name="Picture 2" descr="Drake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92" y="500163"/>
            <a:ext cx="2512259" cy="12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6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the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84" y="2177406"/>
            <a:ext cx="7817716" cy="43053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Dress</a:t>
            </a:r>
          </a:p>
          <a:p>
            <a:r>
              <a:rPr lang="en-US" dirty="0"/>
              <a:t>Interview Questions (Silver bullets)</a:t>
            </a:r>
          </a:p>
          <a:p>
            <a:r>
              <a:rPr lang="en-US" dirty="0"/>
              <a:t>First Impressions</a:t>
            </a:r>
          </a:p>
          <a:p>
            <a:r>
              <a:rPr lang="en-US" dirty="0"/>
              <a:t>Body language</a:t>
            </a:r>
          </a:p>
          <a:p>
            <a:r>
              <a:rPr lang="en-US" dirty="0"/>
              <a:t>Artifacts and handouts</a:t>
            </a:r>
          </a:p>
          <a:p>
            <a:r>
              <a:rPr lang="en-US" dirty="0"/>
              <a:t>Questions for the interview team</a:t>
            </a:r>
          </a:p>
          <a:p>
            <a:r>
              <a:rPr lang="en-US" dirty="0"/>
              <a:t>Do your homework</a:t>
            </a:r>
          </a:p>
          <a:p>
            <a:pPr lvl="1"/>
            <a:r>
              <a:rPr lang="en-US" dirty="0">
                <a:hlinkClick r:id="rId2"/>
              </a:rPr>
              <a:t>DE Website</a:t>
            </a:r>
            <a:endParaRPr lang="en-US" dirty="0"/>
          </a:p>
          <a:p>
            <a:pPr lvl="1"/>
            <a:r>
              <a:rPr lang="en-US" dirty="0"/>
              <a:t>Site visit reports</a:t>
            </a:r>
          </a:p>
          <a:p>
            <a:pPr lvl="1"/>
            <a:r>
              <a:rPr lang="en-US" dirty="0"/>
              <a:t>District website</a:t>
            </a:r>
          </a:p>
          <a:p>
            <a:r>
              <a:rPr lang="en-US" dirty="0"/>
              <a:t>Stick to your routines</a:t>
            </a:r>
          </a:p>
        </p:txBody>
      </p:sp>
      <p:pic>
        <p:nvPicPr>
          <p:cNvPr id="4" name="Picture 3" descr="Screen Shot 2015-08-28 at 12.24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82" y="2595562"/>
            <a:ext cx="3299293" cy="34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5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78" y="504528"/>
            <a:ext cx="5968732" cy="59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5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01 at 9.24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7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Winning the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13" y="2038256"/>
            <a:ext cx="7900187" cy="4477463"/>
          </a:xfrm>
        </p:spPr>
        <p:txBody>
          <a:bodyPr>
            <a:normAutofit/>
          </a:bodyPr>
          <a:lstStyle/>
          <a:p>
            <a:r>
              <a:rPr lang="en-US" dirty="0"/>
              <a:t>Consider First Impressions</a:t>
            </a:r>
          </a:p>
          <a:p>
            <a:pPr lvl="1"/>
            <a:r>
              <a:rPr lang="en-US" dirty="0"/>
              <a:t>Make connections</a:t>
            </a:r>
          </a:p>
          <a:p>
            <a:pPr lvl="1"/>
            <a:r>
              <a:rPr lang="en-US" dirty="0"/>
              <a:t>Be confident</a:t>
            </a:r>
          </a:p>
          <a:p>
            <a:r>
              <a:rPr lang="en-US" dirty="0"/>
              <a:t>Artifacts and handouts</a:t>
            </a:r>
          </a:p>
          <a:p>
            <a:r>
              <a:rPr lang="en-US" dirty="0"/>
              <a:t>Make sure they know you are well-prepared</a:t>
            </a:r>
          </a:p>
          <a:p>
            <a:r>
              <a:rPr lang="en-US" dirty="0">
                <a:hlinkClick r:id="rId2"/>
              </a:rPr>
              <a:t>Beauty pageant answers are good</a:t>
            </a:r>
            <a:r>
              <a:rPr lang="en-US" dirty="0"/>
              <a:t> (kind of)</a:t>
            </a:r>
          </a:p>
          <a:p>
            <a:r>
              <a:rPr lang="en-US" dirty="0"/>
              <a:t>Know when you are on and off the record</a:t>
            </a:r>
          </a:p>
          <a:p>
            <a:r>
              <a:rPr lang="en-US" dirty="0"/>
              <a:t>No regrets</a:t>
            </a:r>
          </a:p>
          <a:p>
            <a:r>
              <a:rPr lang="en-US" dirty="0"/>
              <a:t>Follow-up thank you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8 at 12.2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8" y="481484"/>
            <a:ext cx="7760949" cy="58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39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2-14 at 11.50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17" y="491667"/>
            <a:ext cx="4494399" cy="600279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97946"/>
            <a:ext cx="914400" cy="64648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Entry Plan</a:t>
            </a:r>
          </a:p>
        </p:txBody>
      </p:sp>
    </p:spTree>
    <p:extLst>
      <p:ext uri="{BB962C8B-B14F-4D97-AF65-F5344CB8AC3E}">
        <p14:creationId xmlns:p14="http://schemas.microsoft.com/office/powerpoint/2010/main" val="356500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 Interview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724" y="2038256"/>
            <a:ext cx="7933176" cy="45434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 a scale of 1-100% what percent of learning is that of the student and what percent that of the teacher?</a:t>
            </a:r>
          </a:p>
          <a:p>
            <a:r>
              <a:rPr lang="en-US" dirty="0"/>
              <a:t>Our mission statement is… How does your philosophy of education align with our mission?</a:t>
            </a:r>
          </a:p>
          <a:p>
            <a:r>
              <a:rPr lang="en-US" dirty="0"/>
              <a:t>How do you balance your personal and professional responsibilities?</a:t>
            </a:r>
          </a:p>
          <a:p>
            <a:r>
              <a:rPr lang="en-US" dirty="0"/>
              <a:t>Describe a mistake you have made in the last year and what you learned from it?</a:t>
            </a:r>
          </a:p>
          <a:p>
            <a:r>
              <a:rPr lang="en-US" dirty="0"/>
              <a:t>What sets you apart from other candidates?</a:t>
            </a:r>
          </a:p>
          <a:p>
            <a:r>
              <a:rPr lang="en-US" dirty="0"/>
              <a:t>What decisions do you seek input and what decisions will you make on your own?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8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Website</a:t>
            </a:r>
            <a:r>
              <a:rPr lang="en-US" b="1" dirty="0"/>
              <a:t> Resources</a:t>
            </a:r>
          </a:p>
        </p:txBody>
      </p:sp>
      <p:pic>
        <p:nvPicPr>
          <p:cNvPr id="2" name="Picture 1" descr="Screen Shot 2016-01-07 at 10.01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2038256"/>
            <a:ext cx="7721599" cy="441124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755416" y="3580429"/>
            <a:ext cx="1714526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2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luck!</a:t>
            </a:r>
          </a:p>
        </p:txBody>
      </p:sp>
      <p:pic>
        <p:nvPicPr>
          <p:cNvPr id="3" name="Picture 2" descr="The EDL Te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0" y="2224472"/>
            <a:ext cx="6603884" cy="44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lang="en-US" sz="3600" dirty="0"/>
              <a:t> Applying on </a:t>
            </a:r>
            <a:r>
              <a:rPr lang="en-US" sz="3600" u="sng" dirty="0"/>
              <a:t>TeachIowa.Gov</a:t>
            </a:r>
          </a:p>
          <a:p>
            <a:pPr marL="571500" indent="-457200">
              <a:buAutoNum type="arabicPeriod"/>
            </a:pPr>
            <a:r>
              <a:rPr lang="en-US" sz="3600" dirty="0"/>
              <a:t> Getting an interview</a:t>
            </a:r>
          </a:p>
          <a:p>
            <a:pPr marL="571500" indent="-457200">
              <a:buAutoNum type="arabicPeriod"/>
            </a:pPr>
            <a:r>
              <a:rPr lang="en-US" sz="3600" dirty="0"/>
              <a:t> Preparing for the interview</a:t>
            </a:r>
          </a:p>
          <a:p>
            <a:pPr marL="571500" indent="-457200">
              <a:buAutoNum type="arabicPeriod"/>
            </a:pPr>
            <a:r>
              <a:rPr lang="en-US" sz="3600" dirty="0"/>
              <a:t> Winning the interview</a:t>
            </a:r>
          </a:p>
        </p:txBody>
      </p:sp>
    </p:spTree>
    <p:extLst>
      <p:ext uri="{BB962C8B-B14F-4D97-AF65-F5344CB8AC3E}">
        <p14:creationId xmlns:p14="http://schemas.microsoft.com/office/powerpoint/2010/main" val="327120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28 at 12.2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15" y="1913477"/>
            <a:ext cx="9248716" cy="337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0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65_m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617538"/>
            <a:ext cx="65024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57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8-28 at 12.2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10" y="527856"/>
            <a:ext cx="7357467" cy="5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1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8-31 at 10.28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6" y="185304"/>
            <a:ext cx="8631015" cy="64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7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on applitrack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en-US" dirty="0"/>
              <a:t>Materials should be updated for each job</a:t>
            </a:r>
          </a:p>
          <a:p>
            <a:r>
              <a:rPr lang="en-US" dirty="0"/>
              <a:t>References?</a:t>
            </a:r>
          </a:p>
          <a:p>
            <a:r>
              <a:rPr lang="en-US" dirty="0"/>
              <a:t>Licensure?</a:t>
            </a:r>
          </a:p>
          <a:p>
            <a:r>
              <a:rPr lang="en-US" dirty="0"/>
              <a:t>Disclosing Criminal Charges?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2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an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for more information before applying</a:t>
            </a:r>
          </a:p>
          <a:p>
            <a:r>
              <a:rPr lang="en-US" dirty="0"/>
              <a:t>Ensure clean application materials</a:t>
            </a:r>
          </a:p>
          <a:p>
            <a:r>
              <a:rPr lang="en-US" dirty="0"/>
              <a:t>Have someone call on your behalf (if possible)</a:t>
            </a:r>
          </a:p>
          <a:p>
            <a:r>
              <a:rPr lang="en-US" dirty="0"/>
              <a:t>Follow-up on application materials</a:t>
            </a:r>
          </a:p>
          <a:p>
            <a:r>
              <a:rPr lang="en-US" dirty="0"/>
              <a:t>Consider your digital footprint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4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35" y="692809"/>
            <a:ext cx="6516995" cy="56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2680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925</TotalTime>
  <Words>256</Words>
  <Application>Microsoft Macintosh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Century Gothic</vt:lpstr>
      <vt:lpstr>Iowan Old Style Black</vt:lpstr>
      <vt:lpstr>Wingdings 2</vt:lpstr>
      <vt:lpstr>Perception</vt:lpstr>
      <vt:lpstr>Polishing Your Papers</vt:lpstr>
      <vt:lpstr>Objectives</vt:lpstr>
      <vt:lpstr>PowerPoint Presentation</vt:lpstr>
      <vt:lpstr>PowerPoint Presentation</vt:lpstr>
      <vt:lpstr>PowerPoint Presentation</vt:lpstr>
      <vt:lpstr>PowerPoint Presentation</vt:lpstr>
      <vt:lpstr>Applying on applitrack</vt:lpstr>
      <vt:lpstr>Getting an interview</vt:lpstr>
      <vt:lpstr>PowerPoint Presentation</vt:lpstr>
      <vt:lpstr>Preparing for the interview</vt:lpstr>
      <vt:lpstr>PowerPoint Presentation</vt:lpstr>
      <vt:lpstr>PowerPoint Presentation</vt:lpstr>
      <vt:lpstr>Winning the interview</vt:lpstr>
      <vt:lpstr>PowerPoint Presentation</vt:lpstr>
      <vt:lpstr>Entry Plan</vt:lpstr>
      <vt:lpstr>Tough Interview Questions</vt:lpstr>
      <vt:lpstr>Website Resources</vt:lpstr>
      <vt:lpstr>Good luck!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Hiring School Leaders</dc:title>
  <dc:creator>Trenton Grundmeyer</dc:creator>
  <cp:lastModifiedBy>Trent Grundmeyer</cp:lastModifiedBy>
  <cp:revision>57</cp:revision>
  <dcterms:created xsi:type="dcterms:W3CDTF">2016-01-15T15:55:21Z</dcterms:created>
  <dcterms:modified xsi:type="dcterms:W3CDTF">2019-10-31T19:53:09Z</dcterms:modified>
</cp:coreProperties>
</file>